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2133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Уроки математики для Шейко Виктории.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9 класс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1905000"/>
            <a:ext cx="8610600" cy="3124200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Учитель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Математики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Земцова В.Я.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E:\Новая папка\картинки математика\Безымянный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43434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Коррекционные упражнения.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E:\Новая папка\найди отличия\0dd3557963bbf80f33425d3aa12d59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3820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Новая папка\найди отличия\2b900bb0dd2e14d410705b971ba637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1"/>
            <a:ext cx="8610600" cy="5791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Какие предметы спрятаны?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E:\Новая папка\восприяти и внимание памть\img_user_file_59de0a11a5724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1999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9269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100, 120, 300, 245, 470, 500, 600, 700,800, 965,317.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Выпиши трехзначные числа.</a:t>
            </a:r>
          </a:p>
          <a:p>
            <a:r>
              <a:rPr lang="ru-RU" sz="3600" b="1" dirty="0" smtClean="0"/>
              <a:t>56, 420, 689, 75, 8, 49, 289, 400,61,860,5,778,999.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Прочитай числа. Выпиши числа, оканчивающиеся нулями.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latin typeface="Arial Black" pitchFamily="34" charset="0"/>
              </a:rPr>
              <a:t>934-750                497+261        </a:t>
            </a:r>
          </a:p>
          <a:p>
            <a:pPr>
              <a:buNone/>
            </a:pPr>
            <a:r>
              <a:rPr lang="ru-RU" sz="3600" dirty="0" smtClean="0">
                <a:latin typeface="Arial Black" pitchFamily="34" charset="0"/>
              </a:rPr>
              <a:t>   315-187                513+145</a:t>
            </a:r>
          </a:p>
          <a:p>
            <a:pPr>
              <a:buNone/>
            </a:pPr>
            <a:r>
              <a:rPr lang="ru-RU" sz="3600" dirty="0" smtClean="0">
                <a:latin typeface="Arial Black" pitchFamily="34" charset="0"/>
              </a:rPr>
              <a:t>   456-297                168+753</a:t>
            </a:r>
          </a:p>
          <a:p>
            <a:pPr>
              <a:buNone/>
            </a:pPr>
            <a:r>
              <a:rPr lang="ru-RU" sz="3600" dirty="0" smtClean="0">
                <a:latin typeface="Arial Black" pitchFamily="34" charset="0"/>
              </a:rPr>
              <a:t>   560-251                452+347</a:t>
            </a:r>
          </a:p>
          <a:p>
            <a:pPr>
              <a:buNone/>
            </a:pPr>
            <a:r>
              <a:rPr lang="ru-RU" sz="3600" dirty="0" smtClean="0">
                <a:latin typeface="Arial Black" pitchFamily="34" charset="0"/>
              </a:rPr>
              <a:t>   830-591                617+132</a:t>
            </a:r>
          </a:p>
          <a:p>
            <a:pPr>
              <a:buNone/>
            </a:pPr>
            <a:r>
              <a:rPr lang="ru-RU" sz="3600" dirty="0" smtClean="0">
                <a:latin typeface="Arial Black" pitchFamily="34" charset="0"/>
              </a:rPr>
              <a:t>   924-119                353+139</a:t>
            </a:r>
          </a:p>
          <a:p>
            <a:pPr>
              <a:buNone/>
            </a:pPr>
            <a:r>
              <a:rPr lang="ru-RU" sz="3600" dirty="0" smtClean="0">
                <a:latin typeface="Arial Black" pitchFamily="34" charset="0"/>
              </a:rPr>
              <a:t> 1000-913                950+  50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Реши примеры и задачи.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Задача 1.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На детский свитер пошло 380 г шерстяной пряжи. Осталось еще – 170 г пряжи. Сколько всего пряжи было в мотке сначала?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Задача 2.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У Миши в коллекции 385 марок. Ему подарили еще 49 марок. Сколько марок стало у Маши?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Задача 3.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Мальчик купил пенал за 172 рубля и карандаши за 268 рублей. Сколько рублей надо заплатить?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Составь краткую запись и реши задачи.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Не забывай отдыхать, двигайся, делай упражнения под музыку!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E:\Новая папка\танцующие дети\depositphotos_68480685-stock-illustration-cute-dancing-child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398"/>
            <a:ext cx="8382000" cy="4267201"/>
          </a:xfrm>
          <a:prstGeom prst="rect">
            <a:avLst/>
          </a:prstGeom>
          <a:noFill/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410200" y="1600200"/>
          <a:ext cx="979488" cy="488950"/>
        </p:xfrm>
        <a:graphic>
          <a:graphicData uri="http://schemas.openxmlformats.org/presentationml/2006/ole">
            <p:oleObj spid="_x0000_s5123" name="Объект упаковщика для оболочки" showAsIcon="1" r:id="rId4" imgW="979200" imgH="488520" progId="Package">
              <p:embed/>
            </p:oleObj>
          </a:graphicData>
        </a:graphic>
      </p:graphicFrame>
    </p:spTree>
  </p:cSld>
  <p:clrMapOvr>
    <a:masterClrMapping/>
  </p:clrMapOvr>
  <p:transition spd="slow">
    <p:strips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</TotalTime>
  <Words>181</Words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Открытая</vt:lpstr>
      <vt:lpstr>Пакет</vt:lpstr>
      <vt:lpstr>Уроки математики для Шейко Виктории. 9 класс </vt:lpstr>
      <vt:lpstr>Коррекционные упражнения.</vt:lpstr>
      <vt:lpstr>Слайд 3</vt:lpstr>
      <vt:lpstr>Какие предметы спрятаны?</vt:lpstr>
      <vt:lpstr>Прочитай числа. Выпиши числа, оканчивающиеся нулями.</vt:lpstr>
      <vt:lpstr>Реши примеры и задачи.</vt:lpstr>
      <vt:lpstr>Составь краткую запись и реши задачи.</vt:lpstr>
      <vt:lpstr>Не забывай отдыхать, двигайся, делай упражнения под музыку!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математики для Шейко Виктории.</dc:title>
  <dc:creator>Администратор</dc:creator>
  <cp:lastModifiedBy>DNA7 X86</cp:lastModifiedBy>
  <cp:revision>11</cp:revision>
  <dcterms:created xsi:type="dcterms:W3CDTF">2020-04-25T05:10:12Z</dcterms:created>
  <dcterms:modified xsi:type="dcterms:W3CDTF">2020-04-25T06:07:53Z</dcterms:modified>
</cp:coreProperties>
</file>